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60" r:id="rId3"/>
    <p:sldId id="258" r:id="rId4"/>
    <p:sldId id="257" r:id="rId5"/>
    <p:sldId id="259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9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01"/>
    <a:srgbClr val="FF0001"/>
    <a:srgbClr val="FF00FF"/>
    <a:srgbClr val="00FF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76"/>
    <p:restoredTop sz="80340"/>
  </p:normalViewPr>
  <p:slideViewPr>
    <p:cSldViewPr snapToGrid="0">
      <p:cViewPr varScale="1">
        <p:scale>
          <a:sx n="135" d="100"/>
          <a:sy n="135" d="100"/>
        </p:scale>
        <p:origin x="1200" y="176"/>
      </p:cViewPr>
      <p:guideLst>
        <p:guide orient="horz" pos="1620"/>
        <p:guide pos="2880"/>
        <p:guide orient="horz" pos="99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9cfa4495e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9cfa4495e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9cfa4495e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9cfa4495e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8971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9cfa4495e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9cfa4495e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2775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9cfa4495e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9cfa4495e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2606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8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image" Target="../media/image1.png"/><Relationship Id="rId10" Type="http://schemas.openxmlformats.org/officeDocument/2006/relationships/image" Target="../media/image6.png"/><Relationship Id="rId4" Type="http://schemas.openxmlformats.org/officeDocument/2006/relationships/image" Target="../media/image9.jpg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565" y="448983"/>
            <a:ext cx="2057398" cy="205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l="7705" t="14045" r="7847" b="10365"/>
          <a:stretch/>
        </p:blipFill>
        <p:spPr>
          <a:xfrm>
            <a:off x="1092565" y="2654300"/>
            <a:ext cx="2057398" cy="184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8865" y="448983"/>
            <a:ext cx="2057398" cy="205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2565" y="448984"/>
            <a:ext cx="2063218" cy="205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0159" y="440697"/>
            <a:ext cx="2078625" cy="20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3190" y="1164369"/>
            <a:ext cx="531480" cy="524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 rotWithShape="1">
          <a:blip r:embed="rId8">
            <a:alphaModFix/>
          </a:blip>
          <a:srcRect l="7306" t="16438" r="7780" b="10407"/>
          <a:stretch/>
        </p:blipFill>
        <p:spPr>
          <a:xfrm>
            <a:off x="5660159" y="2654299"/>
            <a:ext cx="2078626" cy="179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 rotWithShape="1">
          <a:blip r:embed="rId9">
            <a:alphaModFix/>
          </a:blip>
          <a:srcRect l="8669" t="16862" r="8623" b="11800"/>
          <a:stretch/>
        </p:blipFill>
        <p:spPr>
          <a:xfrm>
            <a:off x="3398865" y="2654300"/>
            <a:ext cx="2082451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4059" y="448972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4509" y="865147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7559" y="1269597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7321" y="1685772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7084" y="2090222"/>
            <a:ext cx="420475" cy="416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565" y="448983"/>
            <a:ext cx="2057398" cy="205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l="7705" t="14045" r="7847" b="10365"/>
          <a:stretch/>
        </p:blipFill>
        <p:spPr>
          <a:xfrm>
            <a:off x="1092565" y="2654300"/>
            <a:ext cx="2057398" cy="184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8865" y="448983"/>
            <a:ext cx="2057398" cy="2057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92565" y="448984"/>
            <a:ext cx="2063218" cy="205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0159" y="440697"/>
            <a:ext cx="2078625" cy="207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3190" y="1164369"/>
            <a:ext cx="531480" cy="524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 rotWithShape="1">
          <a:blip r:embed="rId8">
            <a:alphaModFix/>
          </a:blip>
          <a:srcRect l="7306" t="16438" r="7780" b="10407"/>
          <a:stretch/>
        </p:blipFill>
        <p:spPr>
          <a:xfrm>
            <a:off x="5660159" y="2654299"/>
            <a:ext cx="2078626" cy="1790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 rotWithShape="1">
          <a:blip r:embed="rId9">
            <a:alphaModFix/>
          </a:blip>
          <a:srcRect l="8669" t="16862" r="8623" b="11800"/>
          <a:stretch/>
        </p:blipFill>
        <p:spPr>
          <a:xfrm>
            <a:off x="3398865" y="2654300"/>
            <a:ext cx="2082451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4059" y="448972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4509" y="865147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7559" y="1269597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7321" y="1685772"/>
            <a:ext cx="420475" cy="416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7084" y="2090222"/>
            <a:ext cx="420475" cy="4161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1698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FDD6B1F-B79F-2B43-9008-9D3827CD97DF}"/>
              </a:ext>
            </a:extLst>
          </p:cNvPr>
          <p:cNvGrpSpPr/>
          <p:nvPr/>
        </p:nvGrpSpPr>
        <p:grpSpPr>
          <a:xfrm>
            <a:off x="4884821" y="2754492"/>
            <a:ext cx="2853964" cy="1741308"/>
            <a:chOff x="1092565" y="440697"/>
            <a:chExt cx="6646220" cy="4055103"/>
          </a:xfrm>
        </p:grpSpPr>
        <p:pic>
          <p:nvPicPr>
            <p:cNvPr id="54" name="Google Shape;54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6;p13"/>
            <p:cNvPicPr preferRelativeResize="0"/>
            <p:nvPr/>
          </p:nvPicPr>
          <p:blipFill rotWithShape="1">
            <a:blip r:embed="rId4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59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1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13"/>
            <p:cNvPicPr preferRelativeResize="0"/>
            <p:nvPr/>
          </p:nvPicPr>
          <p:blipFill rotWithShape="1">
            <a:blip r:embed="rId8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13"/>
            <p:cNvPicPr preferRelativeResize="0"/>
            <p:nvPr/>
          </p:nvPicPr>
          <p:blipFill rotWithShape="1">
            <a:blip r:embed="rId9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3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4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093437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ECEA00B-78D0-AF43-8406-42770DF699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76" t="2807" b="24928"/>
          <a:stretch/>
        </p:blipFill>
        <p:spPr>
          <a:xfrm>
            <a:off x="505327" y="48128"/>
            <a:ext cx="4458438" cy="25379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F41AA0-D46D-3D49-B6BF-59C1BB2792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646" t="4073"/>
          <a:stretch/>
        </p:blipFill>
        <p:spPr>
          <a:xfrm>
            <a:off x="505327" y="2686323"/>
            <a:ext cx="2538663" cy="2337134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011B2162-0DE1-E240-99C8-A92D3FA86B5D}"/>
              </a:ext>
            </a:extLst>
          </p:cNvPr>
          <p:cNvGrpSpPr/>
          <p:nvPr/>
        </p:nvGrpSpPr>
        <p:grpSpPr>
          <a:xfrm rot="5400000">
            <a:off x="4484376" y="915296"/>
            <a:ext cx="4772739" cy="3223037"/>
            <a:chOff x="1092565" y="440697"/>
            <a:chExt cx="6646220" cy="4055103"/>
          </a:xfrm>
        </p:grpSpPr>
        <p:pic>
          <p:nvPicPr>
            <p:cNvPr id="24" name="Google Shape;54;p13">
              <a:extLst>
                <a:ext uri="{FF2B5EF4-FFF2-40B4-BE49-F238E27FC236}">
                  <a16:creationId xmlns:a16="http://schemas.microsoft.com/office/drawing/2014/main" id="{64E0EAD2-5D2F-3C46-AF40-82BD3CB8D465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56;p13">
              <a:extLst>
                <a:ext uri="{FF2B5EF4-FFF2-40B4-BE49-F238E27FC236}">
                  <a16:creationId xmlns:a16="http://schemas.microsoft.com/office/drawing/2014/main" id="{D290B3CF-A37F-3B40-9485-6F78DEB02A87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57;p13">
              <a:extLst>
                <a:ext uri="{FF2B5EF4-FFF2-40B4-BE49-F238E27FC236}">
                  <a16:creationId xmlns:a16="http://schemas.microsoft.com/office/drawing/2014/main" id="{94087C0F-67B1-9A4E-B31A-F7EA679EF62E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58;p13">
              <a:extLst>
                <a:ext uri="{FF2B5EF4-FFF2-40B4-BE49-F238E27FC236}">
                  <a16:creationId xmlns:a16="http://schemas.microsoft.com/office/drawing/2014/main" id="{FE4F8406-45C6-714B-A8ED-F5329836FCDE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59;p13">
              <a:extLst>
                <a:ext uri="{FF2B5EF4-FFF2-40B4-BE49-F238E27FC236}">
                  <a16:creationId xmlns:a16="http://schemas.microsoft.com/office/drawing/2014/main" id="{BEFCE4FE-BA2E-4840-9F90-63DB71D98C97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60;p13">
              <a:extLst>
                <a:ext uri="{FF2B5EF4-FFF2-40B4-BE49-F238E27FC236}">
                  <a16:creationId xmlns:a16="http://schemas.microsoft.com/office/drawing/2014/main" id="{7A1C0043-13F1-464B-B314-5F2003C17410}"/>
                </a:ext>
              </a:extLst>
            </p:cNvPr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61;p13">
              <a:extLst>
                <a:ext uri="{FF2B5EF4-FFF2-40B4-BE49-F238E27FC236}">
                  <a16:creationId xmlns:a16="http://schemas.microsoft.com/office/drawing/2014/main" id="{F19415B2-C5C3-7345-9C89-218E9BAFA8C7}"/>
                </a:ext>
              </a:extLst>
            </p:cNvPr>
            <p:cNvPicPr preferRelativeResize="0"/>
            <p:nvPr/>
          </p:nvPicPr>
          <p:blipFill rotWithShape="1">
            <a:blip r:embed="rId10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62;p13">
              <a:extLst>
                <a:ext uri="{FF2B5EF4-FFF2-40B4-BE49-F238E27FC236}">
                  <a16:creationId xmlns:a16="http://schemas.microsoft.com/office/drawing/2014/main" id="{613673AB-AD1B-D947-8AC9-68720CEA0E62}"/>
                </a:ext>
              </a:extLst>
            </p:cNvPr>
            <p:cNvPicPr preferRelativeResize="0"/>
            <p:nvPr/>
          </p:nvPicPr>
          <p:blipFill rotWithShape="1">
            <a:blip r:embed="rId11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63;p13">
              <a:extLst>
                <a:ext uri="{FF2B5EF4-FFF2-40B4-BE49-F238E27FC236}">
                  <a16:creationId xmlns:a16="http://schemas.microsoft.com/office/drawing/2014/main" id="{AC28AB70-3593-D64A-9F85-DF082F4284B4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64;p13">
              <a:extLst>
                <a:ext uri="{FF2B5EF4-FFF2-40B4-BE49-F238E27FC236}">
                  <a16:creationId xmlns:a16="http://schemas.microsoft.com/office/drawing/2014/main" id="{0CDFCF2D-FB97-A34D-B6BE-66B48BB0E156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65;p13">
              <a:extLst>
                <a:ext uri="{FF2B5EF4-FFF2-40B4-BE49-F238E27FC236}">
                  <a16:creationId xmlns:a16="http://schemas.microsoft.com/office/drawing/2014/main" id="{9C0DE33F-43F3-5741-9D87-1E7A5BBB5291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66;p13">
              <a:extLst>
                <a:ext uri="{FF2B5EF4-FFF2-40B4-BE49-F238E27FC236}">
                  <a16:creationId xmlns:a16="http://schemas.microsoft.com/office/drawing/2014/main" id="{709ABBB3-0237-C44E-9FF8-BEF404A24379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67;p13">
              <a:extLst>
                <a:ext uri="{FF2B5EF4-FFF2-40B4-BE49-F238E27FC236}">
                  <a16:creationId xmlns:a16="http://schemas.microsoft.com/office/drawing/2014/main" id="{5FCC90AF-D25E-9F47-8E6E-563247353957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9EE8603-9D7E-3E4B-A879-422C552351D3}"/>
              </a:ext>
            </a:extLst>
          </p:cNvPr>
          <p:cNvCxnSpPr/>
          <p:nvPr/>
        </p:nvCxnSpPr>
        <p:spPr>
          <a:xfrm>
            <a:off x="1179095" y="1925053"/>
            <a:ext cx="132347" cy="6609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0625A56-BB21-E244-AB40-24174731F61C}"/>
              </a:ext>
            </a:extLst>
          </p:cNvPr>
          <p:cNvSpPr txBox="1"/>
          <p:nvPr/>
        </p:nvSpPr>
        <p:spPr>
          <a:xfrm>
            <a:off x="477912" y="2101662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zoom in</a:t>
            </a:r>
          </a:p>
        </p:txBody>
      </p:sp>
    </p:spTree>
    <p:extLst>
      <p:ext uri="{BB962C8B-B14F-4D97-AF65-F5344CB8AC3E}">
        <p14:creationId xmlns:p14="http://schemas.microsoft.com/office/powerpoint/2010/main" val="606186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DED9775-8AEB-4D01-4DA3-35C5FB7E9C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0890037"/>
              </p:ext>
            </p:extLst>
          </p:nvPr>
        </p:nvGraphicFramePr>
        <p:xfrm>
          <a:off x="3312466" y="888025"/>
          <a:ext cx="1618200" cy="1552128"/>
        </p:xfrm>
        <a:graphic>
          <a:graphicData uri="http://schemas.openxmlformats.org/drawingml/2006/table">
            <a:tbl>
              <a:tblPr/>
              <a:tblGrid>
                <a:gridCol w="269700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C22445-2A93-9C7D-38A7-0306992B86B1}"/>
              </a:ext>
            </a:extLst>
          </p:cNvPr>
          <p:cNvCxnSpPr>
            <a:cxnSpLocks/>
          </p:cNvCxnSpPr>
          <p:nvPr/>
        </p:nvCxnSpPr>
        <p:spPr>
          <a:xfrm>
            <a:off x="7232617" y="166979"/>
            <a:ext cx="0" cy="45195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B704576-7A3F-C8E8-B537-D9608320DD5B}"/>
              </a:ext>
            </a:extLst>
          </p:cNvPr>
          <p:cNvSpPr txBox="1"/>
          <p:nvPr/>
        </p:nvSpPr>
        <p:spPr>
          <a:xfrm>
            <a:off x="359153" y="639430"/>
            <a:ext cx="226605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Image dimensions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 dimensions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Pixel physical size (r)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299504-107E-13F5-5A28-CD9E51AA6F9A}"/>
              </a:ext>
            </a:extLst>
          </p:cNvPr>
          <p:cNvSpPr txBox="1"/>
          <p:nvPr/>
        </p:nvSpPr>
        <p:spPr>
          <a:xfrm>
            <a:off x="3456707" y="93592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Resolution 1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2164C4-EAD7-5060-0959-105521B16517}"/>
              </a:ext>
            </a:extLst>
          </p:cNvPr>
          <p:cNvCxnSpPr>
            <a:cxnSpLocks/>
          </p:cNvCxnSpPr>
          <p:nvPr/>
        </p:nvCxnSpPr>
        <p:spPr>
          <a:xfrm>
            <a:off x="5745056" y="1664698"/>
            <a:ext cx="6986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7E9E09-3088-1F60-F0C9-B67D7D6BF9F9}"/>
              </a:ext>
            </a:extLst>
          </p:cNvPr>
          <p:cNvSpPr txBox="1"/>
          <p:nvPr/>
        </p:nvSpPr>
        <p:spPr>
          <a:xfrm>
            <a:off x="379274" y="9359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Metadata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957362-92BF-BFF3-0731-404AC44E15E6}"/>
              </a:ext>
            </a:extLst>
          </p:cNvPr>
          <p:cNvSpPr txBox="1"/>
          <p:nvPr/>
        </p:nvSpPr>
        <p:spPr>
          <a:xfrm>
            <a:off x="5311475" y="1297140"/>
            <a:ext cx="162353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 x 2</a:t>
            </a: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Down-sampling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13308F-683A-CA8E-1E3A-3285FA9F1C6B}"/>
              </a:ext>
            </a:extLst>
          </p:cNvPr>
          <p:cNvSpPr txBox="1"/>
          <p:nvPr/>
        </p:nvSpPr>
        <p:spPr>
          <a:xfrm rot="16200000">
            <a:off x="2452073" y="1816550"/>
            <a:ext cx="9521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height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9E2F2-9362-C8B7-4781-E17895FE86AA}"/>
              </a:ext>
            </a:extLst>
          </p:cNvPr>
          <p:cNvSpPr txBox="1"/>
          <p:nvPr/>
        </p:nvSpPr>
        <p:spPr>
          <a:xfrm>
            <a:off x="358367" y="432220"/>
            <a:ext cx="82926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1010101…100</a:t>
            </a:r>
            <a:r>
              <a:rPr lang="en-DE" sz="10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00000000…100000000</a:t>
            </a:r>
            <a:r>
              <a:rPr lang="en-DE" sz="1000" dirty="0">
                <a:highlight>
                  <a:srgbClr val="FF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010001010…00010100</a:t>
            </a:r>
            <a:r>
              <a:rPr lang="en-DE" sz="1000" dirty="0">
                <a:highlight>
                  <a:srgbClr val="FF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0000201000…10010000</a:t>
            </a:r>
            <a:r>
              <a:rPr lang="en-DE" sz="1000" dirty="0">
                <a:highlight>
                  <a:srgbClr val="8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010001010…10000010</a:t>
            </a:r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……………</a:t>
            </a:r>
            <a:r>
              <a:rPr lang="en-DE" sz="10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3615F5B-351B-7AE2-4E48-A37A76BA4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433517"/>
              </p:ext>
            </p:extLst>
          </p:nvPr>
        </p:nvGraphicFramePr>
        <p:xfrm>
          <a:off x="7454171" y="1277391"/>
          <a:ext cx="849351" cy="795804"/>
        </p:xfrm>
        <a:graphic>
          <a:graphicData uri="http://schemas.openxmlformats.org/drawingml/2006/table">
            <a:tbl>
              <a:tblPr/>
              <a:tblGrid>
                <a:gridCol w="283117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</a:tblGrid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</a:tbl>
          </a:graphicData>
        </a:graphic>
      </p:graphicFrame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94B6107-D79E-61A1-3879-6A3F901A90A4}"/>
              </a:ext>
            </a:extLst>
          </p:cNvPr>
          <p:cNvCxnSpPr>
            <a:cxnSpLocks/>
          </p:cNvCxnSpPr>
          <p:nvPr/>
        </p:nvCxnSpPr>
        <p:spPr>
          <a:xfrm>
            <a:off x="1279890" y="166979"/>
            <a:ext cx="0" cy="4360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44531FD-25B8-A7FD-271A-3B9D19997753}"/>
              </a:ext>
            </a:extLst>
          </p:cNvPr>
          <p:cNvSpPr txBox="1"/>
          <p:nvPr/>
        </p:nvSpPr>
        <p:spPr>
          <a:xfrm>
            <a:off x="7317628" y="93592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Resolution 2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EA8C98-B306-DA37-F253-D227AC41095A}"/>
              </a:ext>
            </a:extLst>
          </p:cNvPr>
          <p:cNvSpPr txBox="1"/>
          <p:nvPr/>
        </p:nvSpPr>
        <p:spPr>
          <a:xfrm>
            <a:off x="3226464" y="2516093"/>
            <a:ext cx="9521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width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9765529-0630-27C5-A02E-9A36B27723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4254325"/>
              </p:ext>
            </p:extLst>
          </p:nvPr>
        </p:nvGraphicFramePr>
        <p:xfrm>
          <a:off x="557832" y="2142039"/>
          <a:ext cx="1634946" cy="1556844"/>
        </p:xfrm>
        <a:graphic>
          <a:graphicData uri="http://schemas.openxmlformats.org/drawingml/2006/table">
            <a:tbl>
              <a:tblPr/>
              <a:tblGrid>
                <a:gridCol w="272491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531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A045387F-F1DA-0CEA-A31D-B66BB09798A6}"/>
              </a:ext>
            </a:extLst>
          </p:cNvPr>
          <p:cNvSpPr txBox="1"/>
          <p:nvPr/>
        </p:nvSpPr>
        <p:spPr>
          <a:xfrm>
            <a:off x="631646" y="1786286"/>
            <a:ext cx="15248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Row chunking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BA081F1-D634-B113-4657-8BA6949F1B5D}"/>
              </a:ext>
            </a:extLst>
          </p:cNvPr>
          <p:cNvGrpSpPr/>
          <p:nvPr/>
        </p:nvGrpSpPr>
        <p:grpSpPr>
          <a:xfrm>
            <a:off x="4487487" y="2639099"/>
            <a:ext cx="3968360" cy="2421242"/>
            <a:chOff x="1092565" y="440697"/>
            <a:chExt cx="6646220" cy="4055103"/>
          </a:xfrm>
        </p:grpSpPr>
        <p:pic>
          <p:nvPicPr>
            <p:cNvPr id="53" name="Google Shape;54;p13">
              <a:extLst>
                <a:ext uri="{FF2B5EF4-FFF2-40B4-BE49-F238E27FC236}">
                  <a16:creationId xmlns:a16="http://schemas.microsoft.com/office/drawing/2014/main" id="{4D46C03E-F392-FC0A-B1B1-4B3A8C54DA4B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" name="Google Shape;56;p13">
              <a:extLst>
                <a:ext uri="{FF2B5EF4-FFF2-40B4-BE49-F238E27FC236}">
                  <a16:creationId xmlns:a16="http://schemas.microsoft.com/office/drawing/2014/main" id="{C5AE9129-2CC9-2021-ED07-F397E701E7F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7;p13">
              <a:extLst>
                <a:ext uri="{FF2B5EF4-FFF2-40B4-BE49-F238E27FC236}">
                  <a16:creationId xmlns:a16="http://schemas.microsoft.com/office/drawing/2014/main" id="{98346C15-D872-8140-7CE0-1A59578BCE3F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" name="Google Shape;58;p13">
              <a:extLst>
                <a:ext uri="{FF2B5EF4-FFF2-40B4-BE49-F238E27FC236}">
                  <a16:creationId xmlns:a16="http://schemas.microsoft.com/office/drawing/2014/main" id="{11CE66D8-8E5F-F134-88F4-9D72768E96F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9;p13">
              <a:extLst>
                <a:ext uri="{FF2B5EF4-FFF2-40B4-BE49-F238E27FC236}">
                  <a16:creationId xmlns:a16="http://schemas.microsoft.com/office/drawing/2014/main" id="{6AD71672-00BD-0F9E-F7E9-CA3288AD9B6B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60;p13">
              <a:extLst>
                <a:ext uri="{FF2B5EF4-FFF2-40B4-BE49-F238E27FC236}">
                  <a16:creationId xmlns:a16="http://schemas.microsoft.com/office/drawing/2014/main" id="{FF60012E-13CC-74BB-9E1B-C2A5AD5EC5B7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" name="Google Shape;61;p13">
              <a:extLst>
                <a:ext uri="{FF2B5EF4-FFF2-40B4-BE49-F238E27FC236}">
                  <a16:creationId xmlns:a16="http://schemas.microsoft.com/office/drawing/2014/main" id="{DC0F7E59-3853-8806-ADE2-8D23D7E5DDED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2;p13">
              <a:extLst>
                <a:ext uri="{FF2B5EF4-FFF2-40B4-BE49-F238E27FC236}">
                  <a16:creationId xmlns:a16="http://schemas.microsoft.com/office/drawing/2014/main" id="{A85FA935-3340-D19B-1BD4-9BE8F8A6C714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3;p13">
              <a:extLst>
                <a:ext uri="{FF2B5EF4-FFF2-40B4-BE49-F238E27FC236}">
                  <a16:creationId xmlns:a16="http://schemas.microsoft.com/office/drawing/2014/main" id="{3A4D6BF2-082F-8700-791A-2F1290CED9B0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4;p13">
              <a:extLst>
                <a:ext uri="{FF2B5EF4-FFF2-40B4-BE49-F238E27FC236}">
                  <a16:creationId xmlns:a16="http://schemas.microsoft.com/office/drawing/2014/main" id="{73B3A896-F700-28C5-BD50-C240E5D69EBB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3" name="Google Shape;65;p13">
              <a:extLst>
                <a:ext uri="{FF2B5EF4-FFF2-40B4-BE49-F238E27FC236}">
                  <a16:creationId xmlns:a16="http://schemas.microsoft.com/office/drawing/2014/main" id="{5C0744C4-2BC7-8F66-9EC6-E054C282A8B7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4" name="Google Shape;66;p13">
              <a:extLst>
                <a:ext uri="{FF2B5EF4-FFF2-40B4-BE49-F238E27FC236}">
                  <a16:creationId xmlns:a16="http://schemas.microsoft.com/office/drawing/2014/main" id="{FB3A48EB-BD3B-2586-CF2A-3D45AA88DE43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7;p13">
              <a:extLst>
                <a:ext uri="{FF2B5EF4-FFF2-40B4-BE49-F238E27FC236}">
                  <a16:creationId xmlns:a16="http://schemas.microsoft.com/office/drawing/2014/main" id="{BCB8AAC1-4CB0-39F9-CDA9-A4BEAAE00E43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687538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DED9775-8AEB-4D01-4DA3-35C5FB7E9C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692791"/>
              </p:ext>
            </p:extLst>
          </p:nvPr>
        </p:nvGraphicFramePr>
        <p:xfrm>
          <a:off x="3837251" y="3195115"/>
          <a:ext cx="1618200" cy="1552128"/>
        </p:xfrm>
        <a:graphic>
          <a:graphicData uri="http://schemas.openxmlformats.org/drawingml/2006/table">
            <a:tbl>
              <a:tblPr/>
              <a:tblGrid>
                <a:gridCol w="269700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B704576-7A3F-C8E8-B537-D9608320DD5B}"/>
              </a:ext>
            </a:extLst>
          </p:cNvPr>
          <p:cNvSpPr txBox="1"/>
          <p:nvPr/>
        </p:nvSpPr>
        <p:spPr>
          <a:xfrm>
            <a:off x="340104" y="1490925"/>
            <a:ext cx="226605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Image dimensions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 dimensions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Pixel physical size (r)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299504-107E-13F5-5A28-CD9E51AA6F9A}"/>
              </a:ext>
            </a:extLst>
          </p:cNvPr>
          <p:cNvSpPr txBox="1"/>
          <p:nvPr/>
        </p:nvSpPr>
        <p:spPr>
          <a:xfrm>
            <a:off x="3456707" y="2391519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Resolution 1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2164C4-EAD7-5060-0959-105521B16517}"/>
              </a:ext>
            </a:extLst>
          </p:cNvPr>
          <p:cNvCxnSpPr>
            <a:cxnSpLocks/>
          </p:cNvCxnSpPr>
          <p:nvPr/>
        </p:nvCxnSpPr>
        <p:spPr>
          <a:xfrm>
            <a:off x="6039254" y="3962625"/>
            <a:ext cx="6986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7E9E09-3088-1F60-F0C9-B67D7D6BF9F9}"/>
              </a:ext>
            </a:extLst>
          </p:cNvPr>
          <p:cNvSpPr txBox="1"/>
          <p:nvPr/>
        </p:nvSpPr>
        <p:spPr>
          <a:xfrm>
            <a:off x="358367" y="1203172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Metadata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957362-92BF-BFF3-0731-404AC44E15E6}"/>
              </a:ext>
            </a:extLst>
          </p:cNvPr>
          <p:cNvSpPr txBox="1"/>
          <p:nvPr/>
        </p:nvSpPr>
        <p:spPr>
          <a:xfrm>
            <a:off x="5597722" y="3595067"/>
            <a:ext cx="162353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 x 2</a:t>
            </a:r>
          </a:p>
          <a:p>
            <a:pPr algn="ctr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Down-sampling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13308F-683A-CA8E-1E3A-3285FA9F1C6B}"/>
              </a:ext>
            </a:extLst>
          </p:cNvPr>
          <p:cNvSpPr txBox="1"/>
          <p:nvPr/>
        </p:nvSpPr>
        <p:spPr>
          <a:xfrm rot="16200000">
            <a:off x="2932759" y="4265560"/>
            <a:ext cx="12788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 height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9E2F2-9362-C8B7-4781-E17895FE86AA}"/>
              </a:ext>
            </a:extLst>
          </p:cNvPr>
          <p:cNvSpPr txBox="1"/>
          <p:nvPr/>
        </p:nvSpPr>
        <p:spPr>
          <a:xfrm>
            <a:off x="358367" y="2730147"/>
            <a:ext cx="82926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10101100………</a:t>
            </a:r>
            <a:r>
              <a:rPr lang="en-DE" sz="10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00000000…100000000</a:t>
            </a:r>
            <a:r>
              <a:rPr lang="en-DE" sz="1000" dirty="0">
                <a:highlight>
                  <a:srgbClr val="FF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010001010…00010100</a:t>
            </a:r>
            <a:r>
              <a:rPr lang="en-DE" sz="1000" dirty="0">
                <a:highlight>
                  <a:srgbClr val="FF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0000201000…10010000</a:t>
            </a:r>
            <a:r>
              <a:rPr lang="en-DE" sz="1000" dirty="0">
                <a:highlight>
                  <a:srgbClr val="8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010001010…10000010</a:t>
            </a:r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……………</a:t>
            </a:r>
            <a:r>
              <a:rPr lang="en-DE" sz="10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3615F5B-351B-7AE2-4E48-A37A76BA4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347934"/>
              </p:ext>
            </p:extLst>
          </p:nvPr>
        </p:nvGraphicFramePr>
        <p:xfrm>
          <a:off x="7454171" y="3573277"/>
          <a:ext cx="849351" cy="795804"/>
        </p:xfrm>
        <a:graphic>
          <a:graphicData uri="http://schemas.openxmlformats.org/drawingml/2006/table">
            <a:tbl>
              <a:tblPr/>
              <a:tblGrid>
                <a:gridCol w="283117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</a:tblGrid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044531FD-25B8-A7FD-271A-3B9D19997753}"/>
              </a:ext>
            </a:extLst>
          </p:cNvPr>
          <p:cNvSpPr txBox="1"/>
          <p:nvPr/>
        </p:nvSpPr>
        <p:spPr>
          <a:xfrm>
            <a:off x="7317628" y="2391519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Resolution 2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EA8C98-B306-DA37-F253-D227AC41095A}"/>
              </a:ext>
            </a:extLst>
          </p:cNvPr>
          <p:cNvSpPr txBox="1"/>
          <p:nvPr/>
        </p:nvSpPr>
        <p:spPr>
          <a:xfrm>
            <a:off x="3578872" y="4789069"/>
            <a:ext cx="135093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 width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9765529-0630-27C5-A02E-9A36B27723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157222"/>
              </p:ext>
            </p:extLst>
          </p:nvPr>
        </p:nvGraphicFramePr>
        <p:xfrm>
          <a:off x="1329107" y="3192757"/>
          <a:ext cx="1634946" cy="1556844"/>
        </p:xfrm>
        <a:graphic>
          <a:graphicData uri="http://schemas.openxmlformats.org/drawingml/2006/table">
            <a:tbl>
              <a:tblPr/>
              <a:tblGrid>
                <a:gridCol w="272491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531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A045387F-F1DA-0CEA-A31D-B66BB09798A6}"/>
              </a:ext>
            </a:extLst>
          </p:cNvPr>
          <p:cNvSpPr txBox="1"/>
          <p:nvPr/>
        </p:nvSpPr>
        <p:spPr>
          <a:xfrm>
            <a:off x="1297258" y="4789069"/>
            <a:ext cx="15248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Row chunking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6FC0119-22BD-EC16-9362-687606D2FB3D}"/>
              </a:ext>
            </a:extLst>
          </p:cNvPr>
          <p:cNvGrpSpPr/>
          <p:nvPr/>
        </p:nvGrpSpPr>
        <p:grpSpPr>
          <a:xfrm>
            <a:off x="4929809" y="159815"/>
            <a:ext cx="3198681" cy="1951633"/>
            <a:chOff x="1092565" y="440697"/>
            <a:chExt cx="6646220" cy="4055103"/>
          </a:xfrm>
        </p:grpSpPr>
        <p:pic>
          <p:nvPicPr>
            <p:cNvPr id="9" name="Google Shape;54;p13">
              <a:extLst>
                <a:ext uri="{FF2B5EF4-FFF2-40B4-BE49-F238E27FC236}">
                  <a16:creationId xmlns:a16="http://schemas.microsoft.com/office/drawing/2014/main" id="{C2E91E20-7915-5F63-8708-087A82D1E55A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56;p13">
              <a:extLst>
                <a:ext uri="{FF2B5EF4-FFF2-40B4-BE49-F238E27FC236}">
                  <a16:creationId xmlns:a16="http://schemas.microsoft.com/office/drawing/2014/main" id="{18EE9F3E-BCA5-36AA-695A-BA8F6D80A27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57;p13">
              <a:extLst>
                <a:ext uri="{FF2B5EF4-FFF2-40B4-BE49-F238E27FC236}">
                  <a16:creationId xmlns:a16="http://schemas.microsoft.com/office/drawing/2014/main" id="{4A3FECBB-63B5-8078-98E7-C2AF9A52138C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58;p13">
              <a:extLst>
                <a:ext uri="{FF2B5EF4-FFF2-40B4-BE49-F238E27FC236}">
                  <a16:creationId xmlns:a16="http://schemas.microsoft.com/office/drawing/2014/main" id="{6CDA1AEB-95AF-12B9-3C5F-A43CA1ADCAB5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" name="Google Shape;59;p13">
              <a:extLst>
                <a:ext uri="{FF2B5EF4-FFF2-40B4-BE49-F238E27FC236}">
                  <a16:creationId xmlns:a16="http://schemas.microsoft.com/office/drawing/2014/main" id="{D351F409-8502-FFD5-DAA4-88A45CC1DD65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60;p13">
              <a:extLst>
                <a:ext uri="{FF2B5EF4-FFF2-40B4-BE49-F238E27FC236}">
                  <a16:creationId xmlns:a16="http://schemas.microsoft.com/office/drawing/2014/main" id="{14652116-9E57-C00A-0A61-6C47A27949C0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61;p13">
              <a:extLst>
                <a:ext uri="{FF2B5EF4-FFF2-40B4-BE49-F238E27FC236}">
                  <a16:creationId xmlns:a16="http://schemas.microsoft.com/office/drawing/2014/main" id="{75E3F35F-1A6D-E71F-A1E1-0267B9DCFD9E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Google Shape;62;p13">
              <a:extLst>
                <a:ext uri="{FF2B5EF4-FFF2-40B4-BE49-F238E27FC236}">
                  <a16:creationId xmlns:a16="http://schemas.microsoft.com/office/drawing/2014/main" id="{69F4E77A-60CF-36D3-AF87-4F0B572ED532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Google Shape;63;p13">
              <a:extLst>
                <a:ext uri="{FF2B5EF4-FFF2-40B4-BE49-F238E27FC236}">
                  <a16:creationId xmlns:a16="http://schemas.microsoft.com/office/drawing/2014/main" id="{D296A063-B609-4C09-B43C-9AFA62D90EE1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Google Shape;64;p13">
              <a:extLst>
                <a:ext uri="{FF2B5EF4-FFF2-40B4-BE49-F238E27FC236}">
                  <a16:creationId xmlns:a16="http://schemas.microsoft.com/office/drawing/2014/main" id="{10CBF06C-5EEF-9731-0E6D-8AC92092A5CC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Google Shape;65;p13">
              <a:extLst>
                <a:ext uri="{FF2B5EF4-FFF2-40B4-BE49-F238E27FC236}">
                  <a16:creationId xmlns:a16="http://schemas.microsoft.com/office/drawing/2014/main" id="{4F54399A-DD0B-3678-DD2C-5859CDB9EBDF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66;p13">
              <a:extLst>
                <a:ext uri="{FF2B5EF4-FFF2-40B4-BE49-F238E27FC236}">
                  <a16:creationId xmlns:a16="http://schemas.microsoft.com/office/drawing/2014/main" id="{D3FA749C-04C2-3692-B896-9567A161C7B7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67;p13">
              <a:extLst>
                <a:ext uri="{FF2B5EF4-FFF2-40B4-BE49-F238E27FC236}">
                  <a16:creationId xmlns:a16="http://schemas.microsoft.com/office/drawing/2014/main" id="{049FD50F-D4F9-6DB9-2895-2DE61C80D076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995713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DED9775-8AEB-4D01-4DA3-35C5FB7E9C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938344"/>
              </p:ext>
            </p:extLst>
          </p:nvPr>
        </p:nvGraphicFramePr>
        <p:xfrm>
          <a:off x="3837251" y="865382"/>
          <a:ext cx="1618200" cy="1552128"/>
        </p:xfrm>
        <a:graphic>
          <a:graphicData uri="http://schemas.openxmlformats.org/drawingml/2006/table">
            <a:tbl>
              <a:tblPr/>
              <a:tblGrid>
                <a:gridCol w="269700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69700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2696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5809" marR="75809" marT="37904" marB="379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B704576-7A3F-C8E8-B537-D9608320DD5B}"/>
              </a:ext>
            </a:extLst>
          </p:cNvPr>
          <p:cNvSpPr txBox="1"/>
          <p:nvPr/>
        </p:nvSpPr>
        <p:spPr>
          <a:xfrm>
            <a:off x="358367" y="2621683"/>
            <a:ext cx="312219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Metadata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Pixel data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Offset to pixel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Number of resolutions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Image dimensions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Chunk dimensions (r)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Pixel physical size (r)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299504-107E-13F5-5A28-CD9E51AA6F9A}"/>
              </a:ext>
            </a:extLst>
          </p:cNvPr>
          <p:cNvSpPr txBox="1"/>
          <p:nvPr/>
        </p:nvSpPr>
        <p:spPr>
          <a:xfrm>
            <a:off x="3607782" y="107288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Resolution 0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22164C4-EAD7-5060-0959-105521B16517}"/>
              </a:ext>
            </a:extLst>
          </p:cNvPr>
          <p:cNvCxnSpPr>
            <a:cxnSpLocks/>
          </p:cNvCxnSpPr>
          <p:nvPr/>
        </p:nvCxnSpPr>
        <p:spPr>
          <a:xfrm>
            <a:off x="6039254" y="1632892"/>
            <a:ext cx="6986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7E9E09-3088-1F60-F0C9-B67D7D6BF9F9}"/>
              </a:ext>
            </a:extLst>
          </p:cNvPr>
          <p:cNvSpPr txBox="1"/>
          <p:nvPr/>
        </p:nvSpPr>
        <p:spPr>
          <a:xfrm>
            <a:off x="358367" y="107288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Metadata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957362-92BF-BFF3-0731-404AC44E15E6}"/>
              </a:ext>
            </a:extLst>
          </p:cNvPr>
          <p:cNvSpPr txBox="1"/>
          <p:nvPr/>
        </p:nvSpPr>
        <p:spPr>
          <a:xfrm>
            <a:off x="5597722" y="1265334"/>
            <a:ext cx="16235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Down-sampling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9E2F2-9362-C8B7-4781-E17895FE86AA}"/>
              </a:ext>
            </a:extLst>
          </p:cNvPr>
          <p:cNvSpPr txBox="1"/>
          <p:nvPr/>
        </p:nvSpPr>
        <p:spPr>
          <a:xfrm>
            <a:off x="190827" y="400414"/>
            <a:ext cx="87146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1110010101100………</a:t>
            </a:r>
            <a:r>
              <a:rPr lang="en-DE" sz="10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00000000…100000000</a:t>
            </a:r>
            <a:r>
              <a:rPr lang="en-DE" sz="1000" dirty="0">
                <a:highlight>
                  <a:srgbClr val="FF00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010001010…00010100</a:t>
            </a:r>
            <a:r>
              <a:rPr lang="en-DE" sz="1000" dirty="0">
                <a:highlight>
                  <a:srgbClr val="FF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0000201000…10010000</a:t>
            </a:r>
            <a:r>
              <a:rPr lang="en-DE" sz="1000" dirty="0">
                <a:highlight>
                  <a:srgbClr val="808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010001010…10000010</a:t>
            </a:r>
            <a:r>
              <a:rPr lang="en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……………</a:t>
            </a:r>
            <a:r>
              <a:rPr lang="en-DE" sz="10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010001010…1000001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13615F5B-351B-7AE2-4E48-A37A76BA4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272072"/>
              </p:ext>
            </p:extLst>
          </p:nvPr>
        </p:nvGraphicFramePr>
        <p:xfrm>
          <a:off x="7454171" y="1243544"/>
          <a:ext cx="849351" cy="795804"/>
        </p:xfrm>
        <a:graphic>
          <a:graphicData uri="http://schemas.openxmlformats.org/drawingml/2006/table">
            <a:tbl>
              <a:tblPr/>
              <a:tblGrid>
                <a:gridCol w="283117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83117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</a:tblGrid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65268"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100" dirty="0">
                        <a:highlight>
                          <a:srgbClr val="00008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9580" marR="79580" marT="39790" marB="397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F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044531FD-25B8-A7FD-271A-3B9D19997753}"/>
              </a:ext>
            </a:extLst>
          </p:cNvPr>
          <p:cNvSpPr txBox="1"/>
          <p:nvPr/>
        </p:nvSpPr>
        <p:spPr>
          <a:xfrm>
            <a:off x="7468703" y="107288"/>
            <a:ext cx="1096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Resolution 1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EA8C98-B306-DA37-F253-D227AC41095A}"/>
              </a:ext>
            </a:extLst>
          </p:cNvPr>
          <p:cNvSpPr txBox="1"/>
          <p:nvPr/>
        </p:nvSpPr>
        <p:spPr>
          <a:xfrm rot="16200000">
            <a:off x="2633621" y="1479003"/>
            <a:ext cx="19631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Square chunking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9765529-0630-27C5-A02E-9A36B27723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263894"/>
              </p:ext>
            </p:extLst>
          </p:nvPr>
        </p:nvGraphicFramePr>
        <p:xfrm>
          <a:off x="1655111" y="863024"/>
          <a:ext cx="1634946" cy="1556844"/>
        </p:xfrm>
        <a:graphic>
          <a:graphicData uri="http://schemas.openxmlformats.org/drawingml/2006/table">
            <a:tbl>
              <a:tblPr/>
              <a:tblGrid>
                <a:gridCol w="272491">
                  <a:extLst>
                    <a:ext uri="{9D8B030D-6E8A-4147-A177-3AD203B41FA5}">
                      <a16:colId xmlns:a16="http://schemas.microsoft.com/office/drawing/2014/main" val="52075103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62460214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565137725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9389372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1031040740"/>
                    </a:ext>
                  </a:extLst>
                </a:gridCol>
                <a:gridCol w="272491">
                  <a:extLst>
                    <a:ext uri="{9D8B030D-6E8A-4147-A177-3AD203B41FA5}">
                      <a16:colId xmlns:a16="http://schemas.microsoft.com/office/drawing/2014/main" val="3881649973"/>
                    </a:ext>
                  </a:extLst>
                </a:gridCol>
              </a:tblGrid>
              <a:tr h="255311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DE" sz="1200" b="0" i="0" u="none" strike="noStrike" cap="none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059969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65198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highlight>
                          <a:srgbClr val="FFFF00"/>
                        </a:highlight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121677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7259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2330748"/>
                  </a:ext>
                </a:extLst>
              </a:tr>
              <a:tr h="255311"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2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76593" marR="76593" marT="38297" marB="382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33801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A045387F-F1DA-0CEA-A31D-B66BB09798A6}"/>
              </a:ext>
            </a:extLst>
          </p:cNvPr>
          <p:cNvSpPr txBox="1"/>
          <p:nvPr/>
        </p:nvSpPr>
        <p:spPr>
          <a:xfrm rot="16200000">
            <a:off x="659748" y="1498006"/>
            <a:ext cx="15248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Row chunking</a:t>
            </a:r>
            <a:endParaRPr lang="en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56AD4FB-DB38-61FF-C9C7-9A2D857DCD2F}"/>
              </a:ext>
            </a:extLst>
          </p:cNvPr>
          <p:cNvGrpSpPr/>
          <p:nvPr/>
        </p:nvGrpSpPr>
        <p:grpSpPr>
          <a:xfrm>
            <a:off x="4487487" y="2639099"/>
            <a:ext cx="3968360" cy="2421242"/>
            <a:chOff x="1092565" y="440697"/>
            <a:chExt cx="6646220" cy="4055103"/>
          </a:xfrm>
        </p:grpSpPr>
        <p:pic>
          <p:nvPicPr>
            <p:cNvPr id="21" name="Google Shape;54;p13">
              <a:extLst>
                <a:ext uri="{FF2B5EF4-FFF2-40B4-BE49-F238E27FC236}">
                  <a16:creationId xmlns:a16="http://schemas.microsoft.com/office/drawing/2014/main" id="{37F6F3D5-E182-329D-2C7C-A04489865C63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0925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" name="Google Shape;56;p13">
              <a:extLst>
                <a:ext uri="{FF2B5EF4-FFF2-40B4-BE49-F238E27FC236}">
                  <a16:creationId xmlns:a16="http://schemas.microsoft.com/office/drawing/2014/main" id="{6D6ED7EF-E2DB-C1C3-4136-1FB4BF1C54F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7705" t="14045" r="7847" b="10365"/>
            <a:stretch/>
          </p:blipFill>
          <p:spPr>
            <a:xfrm>
              <a:off x="1092565" y="2654300"/>
              <a:ext cx="2057398" cy="1841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57;p13">
              <a:extLst>
                <a:ext uri="{FF2B5EF4-FFF2-40B4-BE49-F238E27FC236}">
                  <a16:creationId xmlns:a16="http://schemas.microsoft.com/office/drawing/2014/main" id="{95B79F37-FDCC-0651-C32A-4883C6829840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398865" y="448983"/>
              <a:ext cx="2057398" cy="20574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58;p13">
              <a:extLst>
                <a:ext uri="{FF2B5EF4-FFF2-40B4-BE49-F238E27FC236}">
                  <a16:creationId xmlns:a16="http://schemas.microsoft.com/office/drawing/2014/main" id="{0DB33B37-CD5C-DAB2-BD58-59669E95197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92565" y="448984"/>
              <a:ext cx="2063218" cy="20574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59;p13">
              <a:extLst>
                <a:ext uri="{FF2B5EF4-FFF2-40B4-BE49-F238E27FC236}">
                  <a16:creationId xmlns:a16="http://schemas.microsoft.com/office/drawing/2014/main" id="{36974BDF-A7E5-FC3B-1FAD-3DC61E4F69C0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60159" y="440697"/>
              <a:ext cx="2078625" cy="207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60;p13">
              <a:extLst>
                <a:ext uri="{FF2B5EF4-FFF2-40B4-BE49-F238E27FC236}">
                  <a16:creationId xmlns:a16="http://schemas.microsoft.com/office/drawing/2014/main" id="{124AE3C6-30B7-8238-40B7-EDBABA681C6E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383190" y="1164369"/>
              <a:ext cx="531480" cy="52457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61;p13">
              <a:extLst>
                <a:ext uri="{FF2B5EF4-FFF2-40B4-BE49-F238E27FC236}">
                  <a16:creationId xmlns:a16="http://schemas.microsoft.com/office/drawing/2014/main" id="{7138C917-1A64-FD0A-0FA0-FE5594AC985D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 l="7306" t="16438" r="7780" b="10407"/>
            <a:stretch/>
          </p:blipFill>
          <p:spPr>
            <a:xfrm>
              <a:off x="5660159" y="2654299"/>
              <a:ext cx="2078626" cy="17907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62;p13">
              <a:extLst>
                <a:ext uri="{FF2B5EF4-FFF2-40B4-BE49-F238E27FC236}">
                  <a16:creationId xmlns:a16="http://schemas.microsoft.com/office/drawing/2014/main" id="{2CAF9BDF-3643-336E-D5D1-810A98033F92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 l="8669" t="16862" r="8623" b="11800"/>
            <a:stretch/>
          </p:blipFill>
          <p:spPr>
            <a:xfrm>
              <a:off x="3398865" y="2654300"/>
              <a:ext cx="2082451" cy="17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Google Shape;63;p13">
              <a:extLst>
                <a:ext uri="{FF2B5EF4-FFF2-40B4-BE49-F238E27FC236}">
                  <a16:creationId xmlns:a16="http://schemas.microsoft.com/office/drawing/2014/main" id="{6221B15F-258C-982E-A958-944AA1DD1DAD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834059" y="4489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" name="Google Shape;64;p13">
              <a:extLst>
                <a:ext uri="{FF2B5EF4-FFF2-40B4-BE49-F238E27FC236}">
                  <a16:creationId xmlns:a16="http://schemas.microsoft.com/office/drawing/2014/main" id="{8813BA83-CE1D-C398-979A-B5533D790E8E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24509" y="86514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Google Shape;65;p13">
              <a:extLst>
                <a:ext uri="{FF2B5EF4-FFF2-40B4-BE49-F238E27FC236}">
                  <a16:creationId xmlns:a16="http://schemas.microsoft.com/office/drawing/2014/main" id="{9A8C4BA2-7728-EC3B-87FC-D4B44F87B311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27559" y="1269597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Google Shape;66;p13">
              <a:extLst>
                <a:ext uri="{FF2B5EF4-FFF2-40B4-BE49-F238E27FC236}">
                  <a16:creationId xmlns:a16="http://schemas.microsoft.com/office/drawing/2014/main" id="{C0AAEDAF-DB79-43D9-0D9C-EDF9A20E8410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217321" y="168577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" name="Google Shape;67;p13">
              <a:extLst>
                <a:ext uri="{FF2B5EF4-FFF2-40B4-BE49-F238E27FC236}">
                  <a16:creationId xmlns:a16="http://schemas.microsoft.com/office/drawing/2014/main" id="{E0E52C16-0763-338D-15C0-929FCD5C6DAC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007084" y="2090222"/>
              <a:ext cx="420475" cy="41617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993625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68066-667B-A861-7293-321D21185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54" y="167715"/>
            <a:ext cx="4676477" cy="572700"/>
          </a:xfrm>
        </p:spPr>
        <p:txBody>
          <a:bodyPr>
            <a:normAutofit/>
          </a:bodyPr>
          <a:lstStyle/>
          <a:p>
            <a:r>
              <a:rPr lang="en-DE" sz="1800" dirty="0"/>
              <a:t>Lazy loading from a 3D TIFF...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AB7EFCA-6EE9-1E5F-CE0B-9E867A3A8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4549" y="678398"/>
            <a:ext cx="1995966" cy="199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0D0EDA-4122-208B-1A50-404BE64D3832}"/>
              </a:ext>
            </a:extLst>
          </p:cNvPr>
          <p:cNvSpPr txBox="1"/>
          <p:nvPr/>
        </p:nvSpPr>
        <p:spPr>
          <a:xfrm>
            <a:off x="3740832" y="1439036"/>
            <a:ext cx="6639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100" dirty="0"/>
              <a:t>Plane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92140A-88BD-A411-6D6C-98337E2B5C96}"/>
              </a:ext>
            </a:extLst>
          </p:cNvPr>
          <p:cNvSpPr txBox="1"/>
          <p:nvPr/>
        </p:nvSpPr>
        <p:spPr>
          <a:xfrm>
            <a:off x="3740832" y="1880738"/>
            <a:ext cx="6639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100" dirty="0"/>
              <a:t>Plane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8780E9-479A-298B-7814-690B3FF248BD}"/>
              </a:ext>
            </a:extLst>
          </p:cNvPr>
          <p:cNvSpPr txBox="1"/>
          <p:nvPr/>
        </p:nvSpPr>
        <p:spPr>
          <a:xfrm>
            <a:off x="3740832" y="2319860"/>
            <a:ext cx="6639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100" dirty="0"/>
              <a:t>Plane 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59EF63-2810-A533-0A7F-96FF5F3F9025}"/>
              </a:ext>
            </a:extLst>
          </p:cNvPr>
          <p:cNvSpPr txBox="1"/>
          <p:nvPr/>
        </p:nvSpPr>
        <p:spPr>
          <a:xfrm>
            <a:off x="4418590" y="591713"/>
            <a:ext cx="5918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100" dirty="0"/>
              <a:t>Strip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6AEE8C-4B03-55C1-D580-1833B3CB0DBF}"/>
              </a:ext>
            </a:extLst>
          </p:cNvPr>
          <p:cNvSpPr txBox="1"/>
          <p:nvPr/>
        </p:nvSpPr>
        <p:spPr>
          <a:xfrm>
            <a:off x="4144785" y="835856"/>
            <a:ext cx="5918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100" dirty="0"/>
              <a:t>Strip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7D3843-26CC-FC05-2282-7755655DDF4B}"/>
              </a:ext>
            </a:extLst>
          </p:cNvPr>
          <p:cNvSpPr txBox="1"/>
          <p:nvPr/>
        </p:nvSpPr>
        <p:spPr>
          <a:xfrm>
            <a:off x="3883449" y="1080181"/>
            <a:ext cx="5918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100" dirty="0"/>
              <a:t>Strip 3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7AB970F-7ADC-C9C1-D225-8A27D24767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0057051"/>
              </p:ext>
            </p:extLst>
          </p:nvPr>
        </p:nvGraphicFramePr>
        <p:xfrm>
          <a:off x="795577" y="3659840"/>
          <a:ext cx="2226591" cy="23147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7399">
                  <a:extLst>
                    <a:ext uri="{9D8B030D-6E8A-4147-A177-3AD203B41FA5}">
                      <a16:colId xmlns:a16="http://schemas.microsoft.com/office/drawing/2014/main" val="3072437861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4220804532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755022504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3786678463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1352180447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245024748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165305268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2375526745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1888280471"/>
                    </a:ext>
                  </a:extLst>
                </a:gridCol>
              </a:tblGrid>
              <a:tr h="231473"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1845973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F864997C-8862-1A88-EEC6-07E5D213C0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464308"/>
              </p:ext>
            </p:extLst>
          </p:nvPr>
        </p:nvGraphicFramePr>
        <p:xfrm>
          <a:off x="3796290" y="3659812"/>
          <a:ext cx="2226591" cy="23147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7399">
                  <a:extLst>
                    <a:ext uri="{9D8B030D-6E8A-4147-A177-3AD203B41FA5}">
                      <a16:colId xmlns:a16="http://schemas.microsoft.com/office/drawing/2014/main" val="3072437861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4220804532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755022504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3786678463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1352180447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245024748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165305268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2375526745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1888280471"/>
                    </a:ext>
                  </a:extLst>
                </a:gridCol>
              </a:tblGrid>
              <a:tr h="231473"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1845973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ACCAE22A-8002-CB41-1CB1-F33D4A8AF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1381102"/>
              </p:ext>
            </p:extLst>
          </p:nvPr>
        </p:nvGraphicFramePr>
        <p:xfrm>
          <a:off x="6855887" y="3659838"/>
          <a:ext cx="2226591" cy="23147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7399">
                  <a:extLst>
                    <a:ext uri="{9D8B030D-6E8A-4147-A177-3AD203B41FA5}">
                      <a16:colId xmlns:a16="http://schemas.microsoft.com/office/drawing/2014/main" val="3072437861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4220804532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755022504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3786678463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1352180447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245024748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165305268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2375526745"/>
                    </a:ext>
                  </a:extLst>
                </a:gridCol>
                <a:gridCol w="247399">
                  <a:extLst>
                    <a:ext uri="{9D8B030D-6E8A-4147-A177-3AD203B41FA5}">
                      <a16:colId xmlns:a16="http://schemas.microsoft.com/office/drawing/2014/main" val="1888280471"/>
                    </a:ext>
                  </a:extLst>
                </a:gridCol>
              </a:tblGrid>
              <a:tr h="231473"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900" dirty="0"/>
                    </a:p>
                  </a:txBody>
                  <a:tcPr marL="57075" marR="57075" marT="28538" marB="2853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1845973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85E14FB7-F582-FAF3-66CA-71F3B66504D8}"/>
              </a:ext>
            </a:extLst>
          </p:cNvPr>
          <p:cNvSpPr txBox="1"/>
          <p:nvPr/>
        </p:nvSpPr>
        <p:spPr>
          <a:xfrm>
            <a:off x="876942" y="3352074"/>
            <a:ext cx="553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Strip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6B2DD3-6600-9B91-09D3-5FF5BAB960D7}"/>
              </a:ext>
            </a:extLst>
          </p:cNvPr>
          <p:cNvSpPr txBox="1"/>
          <p:nvPr/>
        </p:nvSpPr>
        <p:spPr>
          <a:xfrm>
            <a:off x="1602625" y="3352074"/>
            <a:ext cx="553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Strip 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A2924A0-84EC-BED2-131B-BE23ADA5CF12}"/>
              </a:ext>
            </a:extLst>
          </p:cNvPr>
          <p:cNvSpPr txBox="1"/>
          <p:nvPr/>
        </p:nvSpPr>
        <p:spPr>
          <a:xfrm>
            <a:off x="2319732" y="3352074"/>
            <a:ext cx="553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Strip 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1EF1D3-051D-4649-4F07-B204E3A9E207}"/>
              </a:ext>
            </a:extLst>
          </p:cNvPr>
          <p:cNvSpPr txBox="1"/>
          <p:nvPr/>
        </p:nvSpPr>
        <p:spPr>
          <a:xfrm>
            <a:off x="1531744" y="3091883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Plane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C3A9216-C432-271D-9D99-004DFC6537C9}"/>
              </a:ext>
            </a:extLst>
          </p:cNvPr>
          <p:cNvSpPr txBox="1"/>
          <p:nvPr/>
        </p:nvSpPr>
        <p:spPr>
          <a:xfrm>
            <a:off x="3842129" y="3352074"/>
            <a:ext cx="553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Strip 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F8CBE8-A3C4-E964-765A-B9DB5F78EC17}"/>
              </a:ext>
            </a:extLst>
          </p:cNvPr>
          <p:cNvSpPr txBox="1"/>
          <p:nvPr/>
        </p:nvSpPr>
        <p:spPr>
          <a:xfrm>
            <a:off x="4567812" y="3352074"/>
            <a:ext cx="553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Strip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5E03F6-8E4D-E8B7-CF40-E149DB96F86A}"/>
              </a:ext>
            </a:extLst>
          </p:cNvPr>
          <p:cNvSpPr txBox="1"/>
          <p:nvPr/>
        </p:nvSpPr>
        <p:spPr>
          <a:xfrm>
            <a:off x="5284919" y="3352074"/>
            <a:ext cx="553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Strip 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AB34C1-F9BB-42B7-EE16-70E80473E9CC}"/>
              </a:ext>
            </a:extLst>
          </p:cNvPr>
          <p:cNvSpPr txBox="1"/>
          <p:nvPr/>
        </p:nvSpPr>
        <p:spPr>
          <a:xfrm>
            <a:off x="4496931" y="3087723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Plane 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07E01F-9D42-FC11-5FED-B76E1B07E225}"/>
              </a:ext>
            </a:extLst>
          </p:cNvPr>
          <p:cNvSpPr txBox="1"/>
          <p:nvPr/>
        </p:nvSpPr>
        <p:spPr>
          <a:xfrm>
            <a:off x="6991495" y="3352074"/>
            <a:ext cx="553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Strip 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21C189-D02E-5C83-3996-01CFBDBB050A}"/>
              </a:ext>
            </a:extLst>
          </p:cNvPr>
          <p:cNvSpPr txBox="1"/>
          <p:nvPr/>
        </p:nvSpPr>
        <p:spPr>
          <a:xfrm>
            <a:off x="7717178" y="3352074"/>
            <a:ext cx="553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Strip 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9497E27-BBAC-C8B0-4188-AA2C4BCCF3FB}"/>
              </a:ext>
            </a:extLst>
          </p:cNvPr>
          <p:cNvSpPr txBox="1"/>
          <p:nvPr/>
        </p:nvSpPr>
        <p:spPr>
          <a:xfrm>
            <a:off x="8434285" y="3352074"/>
            <a:ext cx="5533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Strip 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5CD270F-4BBD-409B-CC38-B846387FB58A}"/>
              </a:ext>
            </a:extLst>
          </p:cNvPr>
          <p:cNvSpPr txBox="1"/>
          <p:nvPr/>
        </p:nvSpPr>
        <p:spPr>
          <a:xfrm>
            <a:off x="7646297" y="3100215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00" dirty="0"/>
              <a:t>Plane 3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EBA8976-B3DC-F745-BD17-B9679EA8D202}"/>
              </a:ext>
            </a:extLst>
          </p:cNvPr>
          <p:cNvSpPr/>
          <p:nvPr/>
        </p:nvSpPr>
        <p:spPr>
          <a:xfrm>
            <a:off x="4599251" y="1889099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653D932-9B31-461D-28D5-2B866E868823}"/>
              </a:ext>
            </a:extLst>
          </p:cNvPr>
          <p:cNvSpPr/>
          <p:nvPr/>
        </p:nvSpPr>
        <p:spPr>
          <a:xfrm>
            <a:off x="5022868" y="1902016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FCC6481-2C1B-970A-01CF-E4491226641D}"/>
              </a:ext>
            </a:extLst>
          </p:cNvPr>
          <p:cNvSpPr/>
          <p:nvPr/>
        </p:nvSpPr>
        <p:spPr>
          <a:xfrm>
            <a:off x="5456821" y="1902016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C8FA4C49-EF5A-1443-1652-B1E98ACACF39}"/>
              </a:ext>
            </a:extLst>
          </p:cNvPr>
          <p:cNvSpPr/>
          <p:nvPr/>
        </p:nvSpPr>
        <p:spPr>
          <a:xfrm>
            <a:off x="5898526" y="1824525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A654D76-A43C-DB49-F3DA-1590A24EB71C}"/>
              </a:ext>
            </a:extLst>
          </p:cNvPr>
          <p:cNvSpPr/>
          <p:nvPr/>
        </p:nvSpPr>
        <p:spPr>
          <a:xfrm>
            <a:off x="6120668" y="1589470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E730669-7EF2-023F-9DC5-5AE33E1A78EE}"/>
              </a:ext>
            </a:extLst>
          </p:cNvPr>
          <p:cNvSpPr/>
          <p:nvPr/>
        </p:nvSpPr>
        <p:spPr>
          <a:xfrm>
            <a:off x="6350558" y="1408658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7AB81E10-B84C-EE5E-2769-52850DC931AC}"/>
              </a:ext>
            </a:extLst>
          </p:cNvPr>
          <p:cNvSpPr/>
          <p:nvPr/>
        </p:nvSpPr>
        <p:spPr>
          <a:xfrm>
            <a:off x="3885730" y="3718999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0F86F8C-FE37-8A43-931B-1BBAE49FA545}"/>
              </a:ext>
            </a:extLst>
          </p:cNvPr>
          <p:cNvSpPr/>
          <p:nvPr/>
        </p:nvSpPr>
        <p:spPr>
          <a:xfrm>
            <a:off x="4154365" y="3718999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90CEB77-DBC9-BDC8-0ED3-DFB6BD7EFB64}"/>
              </a:ext>
            </a:extLst>
          </p:cNvPr>
          <p:cNvSpPr/>
          <p:nvPr/>
        </p:nvSpPr>
        <p:spPr>
          <a:xfrm>
            <a:off x="4399754" y="3718999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3E80D0C-BF9B-F470-46F1-607B36F00C65}"/>
              </a:ext>
            </a:extLst>
          </p:cNvPr>
          <p:cNvSpPr/>
          <p:nvPr/>
        </p:nvSpPr>
        <p:spPr>
          <a:xfrm>
            <a:off x="4629644" y="3718999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7CDC52F-0307-7BB8-7B2D-F6F78A36BE85}"/>
              </a:ext>
            </a:extLst>
          </p:cNvPr>
          <p:cNvSpPr/>
          <p:nvPr/>
        </p:nvSpPr>
        <p:spPr>
          <a:xfrm>
            <a:off x="4882781" y="3718999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9BED628-7B2D-1A61-7B73-1F012D11D9E6}"/>
              </a:ext>
            </a:extLst>
          </p:cNvPr>
          <p:cNvSpPr/>
          <p:nvPr/>
        </p:nvSpPr>
        <p:spPr>
          <a:xfrm>
            <a:off x="5112671" y="3718999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D86E3A2-7917-896B-B40D-2981DFD37570}"/>
              </a:ext>
            </a:extLst>
          </p:cNvPr>
          <p:cNvSpPr/>
          <p:nvPr/>
        </p:nvSpPr>
        <p:spPr>
          <a:xfrm>
            <a:off x="5389055" y="3718999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652F0071-0C94-4630-E89E-92F057937CB3}"/>
              </a:ext>
            </a:extLst>
          </p:cNvPr>
          <p:cNvSpPr/>
          <p:nvPr/>
        </p:nvSpPr>
        <p:spPr>
          <a:xfrm>
            <a:off x="5642192" y="3718999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E3EFF51-4148-7E7B-2B1C-24C782B8329F}"/>
              </a:ext>
            </a:extLst>
          </p:cNvPr>
          <p:cNvSpPr/>
          <p:nvPr/>
        </p:nvSpPr>
        <p:spPr>
          <a:xfrm>
            <a:off x="5872082" y="3718999"/>
            <a:ext cx="65015" cy="6501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530F998-3EA3-8F63-987B-7BCBED3675F0}"/>
              </a:ext>
            </a:extLst>
          </p:cNvPr>
          <p:cNvSpPr txBox="1"/>
          <p:nvPr/>
        </p:nvSpPr>
        <p:spPr>
          <a:xfrm>
            <a:off x="3070445" y="3564069"/>
            <a:ext cx="7152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/>
              <a:t>P</a:t>
            </a:r>
            <a:r>
              <a:rPr lang="en-DE" sz="1000" dirty="0"/>
              <a:t>lane 2</a:t>
            </a:r>
            <a:br>
              <a:rPr lang="en-DE" sz="1000" dirty="0"/>
            </a:br>
            <a:r>
              <a:rPr lang="en-DE" sz="1000" dirty="0"/>
              <a:t>Metadata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E938715-1B4E-79FF-0D65-DB52924F7A85}"/>
              </a:ext>
            </a:extLst>
          </p:cNvPr>
          <p:cNvSpPr txBox="1"/>
          <p:nvPr/>
        </p:nvSpPr>
        <p:spPr>
          <a:xfrm>
            <a:off x="53639" y="3564069"/>
            <a:ext cx="7152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/>
              <a:t>P</a:t>
            </a:r>
            <a:r>
              <a:rPr lang="en-DE" sz="1000" dirty="0"/>
              <a:t>lane 1</a:t>
            </a:r>
            <a:br>
              <a:rPr lang="en-DE" sz="1000" dirty="0"/>
            </a:br>
            <a:r>
              <a:rPr lang="en-DE" sz="1000" dirty="0"/>
              <a:t>Metadata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2A06068-BC9A-E239-3BA7-D05D6162176D}"/>
              </a:ext>
            </a:extLst>
          </p:cNvPr>
          <p:cNvSpPr txBox="1"/>
          <p:nvPr/>
        </p:nvSpPr>
        <p:spPr>
          <a:xfrm>
            <a:off x="6083262" y="3564069"/>
            <a:ext cx="7152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/>
              <a:t>P</a:t>
            </a:r>
            <a:r>
              <a:rPr lang="en-DE" sz="1000" dirty="0"/>
              <a:t>lane 3</a:t>
            </a:r>
            <a:br>
              <a:rPr lang="en-DE" sz="1000" dirty="0"/>
            </a:br>
            <a:r>
              <a:rPr lang="en-DE" sz="1000" dirty="0"/>
              <a:t>Metadata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0C641A2-EF02-E52D-E4FA-C9E9FB1F452B}"/>
              </a:ext>
            </a:extLst>
          </p:cNvPr>
          <p:cNvSpPr txBox="1"/>
          <p:nvPr/>
        </p:nvSpPr>
        <p:spPr>
          <a:xfrm>
            <a:off x="6500173" y="1191012"/>
            <a:ext cx="7745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chemeClr val="accent1"/>
                </a:solidFill>
              </a:rPr>
              <a:t>X</a:t>
            </a:r>
            <a:r>
              <a:rPr lang="en-DE" sz="1100" dirty="0">
                <a:solidFill>
                  <a:schemeClr val="accent1"/>
                </a:solidFill>
              </a:rPr>
              <a:t>Y Plane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22CA05AB-AFBA-46D7-55E2-70C3532680D7}"/>
              </a:ext>
            </a:extLst>
          </p:cNvPr>
          <p:cNvSpPr/>
          <p:nvPr/>
        </p:nvSpPr>
        <p:spPr>
          <a:xfrm>
            <a:off x="5164938" y="2038918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ACAADF87-16CA-D405-41CD-237085F135B8}"/>
              </a:ext>
            </a:extLst>
          </p:cNvPr>
          <p:cNvSpPr/>
          <p:nvPr/>
        </p:nvSpPr>
        <p:spPr>
          <a:xfrm>
            <a:off x="5164938" y="2369546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782408F9-C531-55FF-C3FE-895A53399547}"/>
              </a:ext>
            </a:extLst>
          </p:cNvPr>
          <p:cNvSpPr/>
          <p:nvPr/>
        </p:nvSpPr>
        <p:spPr>
          <a:xfrm>
            <a:off x="5164938" y="1522308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0414BD1-6349-1D62-76AF-2EE3EE13955E}"/>
              </a:ext>
            </a:extLst>
          </p:cNvPr>
          <p:cNvSpPr/>
          <p:nvPr/>
        </p:nvSpPr>
        <p:spPr>
          <a:xfrm>
            <a:off x="5276010" y="1178763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5EE518A2-4C24-0760-B5C5-DBC2B7EB27DF}"/>
              </a:ext>
            </a:extLst>
          </p:cNvPr>
          <p:cNvSpPr/>
          <p:nvPr/>
        </p:nvSpPr>
        <p:spPr>
          <a:xfrm>
            <a:off x="5467155" y="966953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2072C92C-F6BE-7902-D990-AD5CDFB68577}"/>
              </a:ext>
            </a:extLst>
          </p:cNvPr>
          <p:cNvSpPr/>
          <p:nvPr/>
        </p:nvSpPr>
        <p:spPr>
          <a:xfrm>
            <a:off x="5642802" y="755145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1026" name="Oval 1025">
            <a:extLst>
              <a:ext uri="{FF2B5EF4-FFF2-40B4-BE49-F238E27FC236}">
                <a16:creationId xmlns:a16="http://schemas.microsoft.com/office/drawing/2014/main" id="{908E3D33-0513-CEA9-6E2A-BB2DCD1D272D}"/>
              </a:ext>
            </a:extLst>
          </p:cNvPr>
          <p:cNvSpPr/>
          <p:nvPr/>
        </p:nvSpPr>
        <p:spPr>
          <a:xfrm>
            <a:off x="1150276" y="3718982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36CD8C81-3829-CC82-DB0B-5230D0DAE1CB}"/>
              </a:ext>
            </a:extLst>
          </p:cNvPr>
          <p:cNvSpPr/>
          <p:nvPr/>
        </p:nvSpPr>
        <p:spPr>
          <a:xfrm>
            <a:off x="1891611" y="3724150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93B7E354-C2DD-076A-BB08-9161E7C29152}"/>
              </a:ext>
            </a:extLst>
          </p:cNvPr>
          <p:cNvSpPr/>
          <p:nvPr/>
        </p:nvSpPr>
        <p:spPr>
          <a:xfrm>
            <a:off x="2617447" y="3729318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30" name="Oval 1029">
            <a:extLst>
              <a:ext uri="{FF2B5EF4-FFF2-40B4-BE49-F238E27FC236}">
                <a16:creationId xmlns:a16="http://schemas.microsoft.com/office/drawing/2014/main" id="{3994C6AA-F09E-82F2-7204-24EFAE4A6EF8}"/>
              </a:ext>
            </a:extLst>
          </p:cNvPr>
          <p:cNvSpPr/>
          <p:nvPr/>
        </p:nvSpPr>
        <p:spPr>
          <a:xfrm>
            <a:off x="4079448" y="3773232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038D731D-436B-FCD5-E451-997B6BE258CD}"/>
              </a:ext>
            </a:extLst>
          </p:cNvPr>
          <p:cNvSpPr/>
          <p:nvPr/>
        </p:nvSpPr>
        <p:spPr>
          <a:xfrm>
            <a:off x="4844031" y="3793898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32" name="Oval 1031">
            <a:extLst>
              <a:ext uri="{FF2B5EF4-FFF2-40B4-BE49-F238E27FC236}">
                <a16:creationId xmlns:a16="http://schemas.microsoft.com/office/drawing/2014/main" id="{94178E1C-766B-7F6E-F9ED-FE3642CC1AC8}"/>
              </a:ext>
            </a:extLst>
          </p:cNvPr>
          <p:cNvSpPr/>
          <p:nvPr/>
        </p:nvSpPr>
        <p:spPr>
          <a:xfrm>
            <a:off x="5600864" y="3775819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9AFE90D-07E8-F3A3-B410-41DB60CAFE9B}"/>
              </a:ext>
            </a:extLst>
          </p:cNvPr>
          <p:cNvSpPr/>
          <p:nvPr/>
        </p:nvSpPr>
        <p:spPr>
          <a:xfrm>
            <a:off x="7194608" y="3703496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34" name="Oval 1033">
            <a:extLst>
              <a:ext uri="{FF2B5EF4-FFF2-40B4-BE49-F238E27FC236}">
                <a16:creationId xmlns:a16="http://schemas.microsoft.com/office/drawing/2014/main" id="{40E60E91-E0FF-CD5A-F52D-C48ACC569BDD}"/>
              </a:ext>
            </a:extLst>
          </p:cNvPr>
          <p:cNvSpPr/>
          <p:nvPr/>
        </p:nvSpPr>
        <p:spPr>
          <a:xfrm>
            <a:off x="7935942" y="3708664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35" name="Oval 1034">
            <a:extLst>
              <a:ext uri="{FF2B5EF4-FFF2-40B4-BE49-F238E27FC236}">
                <a16:creationId xmlns:a16="http://schemas.microsoft.com/office/drawing/2014/main" id="{2BC13470-3EEC-0BAD-7B30-D478206B80CF}"/>
              </a:ext>
            </a:extLst>
          </p:cNvPr>
          <p:cNvSpPr/>
          <p:nvPr/>
        </p:nvSpPr>
        <p:spPr>
          <a:xfrm>
            <a:off x="8692775" y="3706083"/>
            <a:ext cx="65015" cy="6501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36" name="Oval 1035">
            <a:extLst>
              <a:ext uri="{FF2B5EF4-FFF2-40B4-BE49-F238E27FC236}">
                <a16:creationId xmlns:a16="http://schemas.microsoft.com/office/drawing/2014/main" id="{A19866FB-1196-B497-562E-9A660206EB9A}"/>
              </a:ext>
            </a:extLst>
          </p:cNvPr>
          <p:cNvSpPr/>
          <p:nvPr/>
        </p:nvSpPr>
        <p:spPr>
          <a:xfrm>
            <a:off x="5035788" y="969536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1037" name="Oval 1036">
            <a:extLst>
              <a:ext uri="{FF2B5EF4-FFF2-40B4-BE49-F238E27FC236}">
                <a16:creationId xmlns:a16="http://schemas.microsoft.com/office/drawing/2014/main" id="{F3502744-FF29-72EF-8CF5-239A9DBBEEF9}"/>
              </a:ext>
            </a:extLst>
          </p:cNvPr>
          <p:cNvSpPr/>
          <p:nvPr/>
        </p:nvSpPr>
        <p:spPr>
          <a:xfrm>
            <a:off x="5358669" y="982453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1038" name="Oval 1037">
            <a:extLst>
              <a:ext uri="{FF2B5EF4-FFF2-40B4-BE49-F238E27FC236}">
                <a16:creationId xmlns:a16="http://schemas.microsoft.com/office/drawing/2014/main" id="{7B929B65-F865-35E0-E144-C60D4844A0E3}"/>
              </a:ext>
            </a:extLst>
          </p:cNvPr>
          <p:cNvSpPr/>
          <p:nvPr/>
        </p:nvSpPr>
        <p:spPr>
          <a:xfrm>
            <a:off x="5875278" y="987621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1039" name="Oval 1038">
            <a:extLst>
              <a:ext uri="{FF2B5EF4-FFF2-40B4-BE49-F238E27FC236}">
                <a16:creationId xmlns:a16="http://schemas.microsoft.com/office/drawing/2014/main" id="{8CC5AF3A-538A-6F70-73EC-3E142D1AC3BE}"/>
              </a:ext>
            </a:extLst>
          </p:cNvPr>
          <p:cNvSpPr/>
          <p:nvPr/>
        </p:nvSpPr>
        <p:spPr>
          <a:xfrm>
            <a:off x="6112917" y="1217511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1040" name="Oval 1039">
            <a:extLst>
              <a:ext uri="{FF2B5EF4-FFF2-40B4-BE49-F238E27FC236}">
                <a16:creationId xmlns:a16="http://schemas.microsoft.com/office/drawing/2014/main" id="{BFC31D87-7419-A8BB-0C90-68547760B95B}"/>
              </a:ext>
            </a:extLst>
          </p:cNvPr>
          <p:cNvSpPr/>
          <p:nvPr/>
        </p:nvSpPr>
        <p:spPr>
          <a:xfrm>
            <a:off x="6110335" y="1710868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1041" name="Oval 1040">
            <a:extLst>
              <a:ext uri="{FF2B5EF4-FFF2-40B4-BE49-F238E27FC236}">
                <a16:creationId xmlns:a16="http://schemas.microsoft.com/office/drawing/2014/main" id="{5328F3D7-FE2B-D17B-87EF-87EB17294C17}"/>
              </a:ext>
            </a:extLst>
          </p:cNvPr>
          <p:cNvSpPr/>
          <p:nvPr/>
        </p:nvSpPr>
        <p:spPr>
          <a:xfrm>
            <a:off x="6115503" y="2064743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100"/>
          </a:p>
        </p:txBody>
      </p:sp>
      <p:sp>
        <p:nvSpPr>
          <p:cNvPr id="1042" name="Oval 1041">
            <a:extLst>
              <a:ext uri="{FF2B5EF4-FFF2-40B4-BE49-F238E27FC236}">
                <a16:creationId xmlns:a16="http://schemas.microsoft.com/office/drawing/2014/main" id="{1BFCB47E-4ECF-D334-DA16-02E0273842F5}"/>
              </a:ext>
            </a:extLst>
          </p:cNvPr>
          <p:cNvSpPr/>
          <p:nvPr/>
        </p:nvSpPr>
        <p:spPr>
          <a:xfrm>
            <a:off x="7695749" y="3797755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43" name="Oval 1042">
            <a:extLst>
              <a:ext uri="{FF2B5EF4-FFF2-40B4-BE49-F238E27FC236}">
                <a16:creationId xmlns:a16="http://schemas.microsoft.com/office/drawing/2014/main" id="{E4E0D3D9-A59D-1C97-3F15-DBE7CF18B9F0}"/>
              </a:ext>
            </a:extLst>
          </p:cNvPr>
          <p:cNvSpPr/>
          <p:nvPr/>
        </p:nvSpPr>
        <p:spPr>
          <a:xfrm>
            <a:off x="8003130" y="3797755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27078818-9445-9F6D-86BD-8EAD8E3DC9A6}"/>
              </a:ext>
            </a:extLst>
          </p:cNvPr>
          <p:cNvSpPr/>
          <p:nvPr/>
        </p:nvSpPr>
        <p:spPr>
          <a:xfrm>
            <a:off x="8217522" y="3797755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46" name="Oval 1045">
            <a:extLst>
              <a:ext uri="{FF2B5EF4-FFF2-40B4-BE49-F238E27FC236}">
                <a16:creationId xmlns:a16="http://schemas.microsoft.com/office/drawing/2014/main" id="{46AC863D-30F2-C53F-C1F6-A0B85129C9DB}"/>
              </a:ext>
            </a:extLst>
          </p:cNvPr>
          <p:cNvSpPr/>
          <p:nvPr/>
        </p:nvSpPr>
        <p:spPr>
          <a:xfrm>
            <a:off x="4673559" y="3796582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47" name="Oval 1046">
            <a:extLst>
              <a:ext uri="{FF2B5EF4-FFF2-40B4-BE49-F238E27FC236}">
                <a16:creationId xmlns:a16="http://schemas.microsoft.com/office/drawing/2014/main" id="{43C1CA3E-E8FA-5135-B6BA-A9B280BD871C}"/>
              </a:ext>
            </a:extLst>
          </p:cNvPr>
          <p:cNvSpPr/>
          <p:nvPr/>
        </p:nvSpPr>
        <p:spPr>
          <a:xfrm>
            <a:off x="4926697" y="3796582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48" name="Oval 1047">
            <a:extLst>
              <a:ext uri="{FF2B5EF4-FFF2-40B4-BE49-F238E27FC236}">
                <a16:creationId xmlns:a16="http://schemas.microsoft.com/office/drawing/2014/main" id="{885A1BB8-76CB-9188-8080-69A4B61E4A4D}"/>
              </a:ext>
            </a:extLst>
          </p:cNvPr>
          <p:cNvSpPr/>
          <p:nvPr/>
        </p:nvSpPr>
        <p:spPr>
          <a:xfrm>
            <a:off x="5172086" y="3796582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49" name="Oval 1048">
            <a:extLst>
              <a:ext uri="{FF2B5EF4-FFF2-40B4-BE49-F238E27FC236}">
                <a16:creationId xmlns:a16="http://schemas.microsoft.com/office/drawing/2014/main" id="{283ADD93-3506-08AE-9F06-2E89E700CD1C}"/>
              </a:ext>
            </a:extLst>
          </p:cNvPr>
          <p:cNvSpPr/>
          <p:nvPr/>
        </p:nvSpPr>
        <p:spPr>
          <a:xfrm>
            <a:off x="1635880" y="3799673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50" name="Oval 1049">
            <a:extLst>
              <a:ext uri="{FF2B5EF4-FFF2-40B4-BE49-F238E27FC236}">
                <a16:creationId xmlns:a16="http://schemas.microsoft.com/office/drawing/2014/main" id="{973CEA59-C500-D68C-28D4-1A035F039AB8}"/>
              </a:ext>
            </a:extLst>
          </p:cNvPr>
          <p:cNvSpPr/>
          <p:nvPr/>
        </p:nvSpPr>
        <p:spPr>
          <a:xfrm>
            <a:off x="1834774" y="3799673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51" name="Oval 1050">
            <a:extLst>
              <a:ext uri="{FF2B5EF4-FFF2-40B4-BE49-F238E27FC236}">
                <a16:creationId xmlns:a16="http://schemas.microsoft.com/office/drawing/2014/main" id="{A4B82C0E-D288-4A35-D9D0-E10A9F6B8861}"/>
              </a:ext>
            </a:extLst>
          </p:cNvPr>
          <p:cNvSpPr/>
          <p:nvPr/>
        </p:nvSpPr>
        <p:spPr>
          <a:xfrm>
            <a:off x="2118907" y="3799673"/>
            <a:ext cx="65015" cy="650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000"/>
          </a:p>
        </p:txBody>
      </p:sp>
      <p:sp>
        <p:nvSpPr>
          <p:cNvPr id="1052" name="TextBox 1051">
            <a:extLst>
              <a:ext uri="{FF2B5EF4-FFF2-40B4-BE49-F238E27FC236}">
                <a16:creationId xmlns:a16="http://schemas.microsoft.com/office/drawing/2014/main" id="{02C77683-47E0-6D60-9507-27FD0D3C9FC1}"/>
              </a:ext>
            </a:extLst>
          </p:cNvPr>
          <p:cNvSpPr txBox="1"/>
          <p:nvPr/>
        </p:nvSpPr>
        <p:spPr>
          <a:xfrm>
            <a:off x="102363" y="1140898"/>
            <a:ext cx="46754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100" dirty="0"/>
              <a:t>TIFF </a:t>
            </a:r>
            <a:r>
              <a:rPr lang="en-DE" sz="1100" b="1" dirty="0"/>
              <a:t>chunking</a:t>
            </a:r>
            <a:r>
              <a:rPr lang="en-DE" sz="1100" dirty="0"/>
              <a:t>: </a:t>
            </a:r>
            <a:r>
              <a:rPr lang="en-DE" sz="1100" b="1" dirty="0"/>
              <a:t>planes</a:t>
            </a:r>
            <a:r>
              <a:rPr lang="en-DE" sz="1100" dirty="0"/>
              <a:t> and </a:t>
            </a:r>
            <a:r>
              <a:rPr lang="en-DE" sz="1100" b="1" dirty="0"/>
              <a:t>strips</a:t>
            </a:r>
            <a:endParaRPr lang="en-DE" sz="1100" dirty="0"/>
          </a:p>
        </p:txBody>
      </p:sp>
      <p:sp>
        <p:nvSpPr>
          <p:cNvPr id="1053" name="TextBox 1052">
            <a:extLst>
              <a:ext uri="{FF2B5EF4-FFF2-40B4-BE49-F238E27FC236}">
                <a16:creationId xmlns:a16="http://schemas.microsoft.com/office/drawing/2014/main" id="{8387C863-54C1-8DA9-E631-73E2B6E24505}"/>
              </a:ext>
            </a:extLst>
          </p:cNvPr>
          <p:cNvSpPr txBox="1"/>
          <p:nvPr/>
        </p:nvSpPr>
        <p:spPr>
          <a:xfrm>
            <a:off x="6091189" y="2372413"/>
            <a:ext cx="7665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rgbClr val="FF0000"/>
                </a:solidFill>
              </a:rPr>
              <a:t>X</a:t>
            </a:r>
            <a:r>
              <a:rPr lang="en-DE" sz="1100" dirty="0">
                <a:solidFill>
                  <a:srgbClr val="FF0000"/>
                </a:solidFill>
              </a:rPr>
              <a:t>Z Plane</a:t>
            </a:r>
          </a:p>
        </p:txBody>
      </p:sp>
      <p:sp>
        <p:nvSpPr>
          <p:cNvPr id="1054" name="TextBox 1053">
            <a:extLst>
              <a:ext uri="{FF2B5EF4-FFF2-40B4-BE49-F238E27FC236}">
                <a16:creationId xmlns:a16="http://schemas.microsoft.com/office/drawing/2014/main" id="{A72AA888-B157-F2EC-671A-34B00C8D0B14}"/>
              </a:ext>
            </a:extLst>
          </p:cNvPr>
          <p:cNvSpPr txBox="1"/>
          <p:nvPr/>
        </p:nvSpPr>
        <p:spPr>
          <a:xfrm>
            <a:off x="5539018" y="347667"/>
            <a:ext cx="7665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rgbClr val="92D050"/>
                </a:solidFill>
              </a:rPr>
              <a:t>Y</a:t>
            </a:r>
            <a:r>
              <a:rPr lang="en-DE" sz="1100" dirty="0">
                <a:solidFill>
                  <a:srgbClr val="92D050"/>
                </a:solidFill>
              </a:rPr>
              <a:t>Z Plane</a:t>
            </a:r>
          </a:p>
        </p:txBody>
      </p:sp>
      <p:sp>
        <p:nvSpPr>
          <p:cNvPr id="1057" name="TextBox 1056">
            <a:extLst>
              <a:ext uri="{FF2B5EF4-FFF2-40B4-BE49-F238E27FC236}">
                <a16:creationId xmlns:a16="http://schemas.microsoft.com/office/drawing/2014/main" id="{6B730822-C321-368B-87C4-279D82EF1195}"/>
              </a:ext>
            </a:extLst>
          </p:cNvPr>
          <p:cNvSpPr txBox="1"/>
          <p:nvPr/>
        </p:nvSpPr>
        <p:spPr>
          <a:xfrm>
            <a:off x="122378" y="2663940"/>
            <a:ext cx="14221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100" dirty="0"/>
              <a:t>Data layout on disk:</a:t>
            </a:r>
          </a:p>
        </p:txBody>
      </p:sp>
    </p:spTree>
    <p:extLst>
      <p:ext uri="{BB962C8B-B14F-4D97-AF65-F5344CB8AC3E}">
        <p14:creationId xmlns:p14="http://schemas.microsoft.com/office/powerpoint/2010/main" val="347725566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197</Words>
  <Application>Microsoft Macintosh PowerPoint</Application>
  <PresentationFormat>On-screen Show (16:9)</PresentationFormat>
  <Paragraphs>73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Courier New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Lazy loading from a 3D TIFF...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Chunked pyramidal image data storage (e.g. Google Maps, Imaris, …)</dc:title>
  <cp:lastModifiedBy>Christian Tischer</cp:lastModifiedBy>
  <cp:revision>26</cp:revision>
  <dcterms:modified xsi:type="dcterms:W3CDTF">2025-02-20T10:04:50Z</dcterms:modified>
</cp:coreProperties>
</file>